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1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582"/>
    <a:srgbClr val="4F475F"/>
    <a:srgbClr val="BDD7EE"/>
    <a:srgbClr val="928F9E"/>
    <a:srgbClr val="726B7F"/>
    <a:srgbClr val="003F7F"/>
    <a:srgbClr val="838B9B"/>
    <a:srgbClr val="EBEEF2"/>
    <a:srgbClr val="15527D"/>
    <a:srgbClr val="A0B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1499" autoAdjust="0"/>
  </p:normalViewPr>
  <p:slideViewPr>
    <p:cSldViewPr snapToGrid="0">
      <p:cViewPr varScale="1">
        <p:scale>
          <a:sx n="67" d="100"/>
          <a:sy n="67" d="100"/>
        </p:scale>
        <p:origin x="28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51DD-E718-49BF-AD74-BD15297B52BF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DD04C-5657-4CE7-BFA1-DC2440BA90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6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DD04C-5657-4CE7-BFA1-DC2440BA90F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1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6000" r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075" y="3419215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rgbClr val="FFFF00"/>
                </a:solidFill>
                <a:latin typeface="Segoe UI Variable Small" pitchFamily="2" charset="0"/>
              </a:rPr>
              <a:t>Полный маршрут и подробная информация о поездке.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621075" y="4253880"/>
            <a:ext cx="6751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Культурное наследие и природная красота Каракалпакстана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40D85E-6049-55C0-EF1A-7AB72619B0EC}"/>
              </a:ext>
            </a:extLst>
          </p:cNvPr>
          <p:cNvSpPr/>
          <p:nvPr/>
        </p:nvSpPr>
        <p:spPr>
          <a:xfrm>
            <a:off x="-30615" y="442914"/>
            <a:ext cx="7590290" cy="1718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605444" y="6670158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HelveticaLTPro-Bold"/>
              </a:rPr>
              <a:t>ЛУЧШИЙ ВЫБОР</a:t>
            </a:r>
            <a:endParaRPr lang="en-US" sz="1400" b="1" dirty="0">
              <a:solidFill>
                <a:srgbClr val="FFFF00"/>
              </a:solidFill>
              <a:latin typeface="HelveticaLTPro-Bold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605444" y="6934594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HelveticaLTPro-Bold"/>
              </a:rPr>
              <a:t>ЛУЧШИЕ ЦЕНЫ</a:t>
            </a:r>
            <a:endParaRPr lang="en-US" sz="1400" b="1" dirty="0">
              <a:solidFill>
                <a:srgbClr val="FFFF00"/>
              </a:solidFill>
              <a:latin typeface="HelveticaLTPro-Bold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605444" y="7213161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FF00"/>
                </a:solidFill>
                <a:latin typeface="HelveticaLTPro-Bold"/>
              </a:rPr>
              <a:t>НАДЕЖНАЯ КОМАНДА</a:t>
            </a:r>
            <a:endParaRPr lang="en-US" sz="1400" b="1" dirty="0">
              <a:solidFill>
                <a:srgbClr val="FFFF00"/>
              </a:solidFill>
              <a:latin typeface="HelveticaLTPro-Bold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DD5CD2-3D87-4A81-9580-9DBE1ADEF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50" y="1052244"/>
            <a:ext cx="1961232" cy="475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0D4599-BB91-43EF-AFDC-1E907EE9C5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14" y="-262501"/>
            <a:ext cx="3496092" cy="349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7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336171" y="1173458"/>
            <a:ext cx="2887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2C3E50"/>
                </a:solidFill>
                <a:latin typeface="HelveticaLTPro-Bold"/>
              </a:rPr>
              <a:t>Маршрут поездки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F81404-B4A4-4A1E-B93D-4EE287632EF3}"/>
              </a:ext>
            </a:extLst>
          </p:cNvPr>
          <p:cNvSpPr/>
          <p:nvPr/>
        </p:nvSpPr>
        <p:spPr>
          <a:xfrm>
            <a:off x="743744" y="7372533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Продолжительность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2 дня/1 ночь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77306D-D151-4F7D-9FD9-D0138734E391}"/>
              </a:ext>
            </a:extLst>
          </p:cNvPr>
          <p:cNvSpPr/>
          <p:nvPr/>
        </p:nvSpPr>
        <p:spPr>
          <a:xfrm>
            <a:off x="743743" y="8320903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Общий путь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Более 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300</a:t>
            </a:r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 км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493535-CAFD-4109-88B1-3478210E563B}"/>
              </a:ext>
            </a:extLst>
          </p:cNvPr>
          <p:cNvSpPr/>
          <p:nvPr/>
        </p:nvSpPr>
        <p:spPr>
          <a:xfrm>
            <a:off x="4201684" y="7372534"/>
            <a:ext cx="2614248" cy="71978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Сезон тура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Круглый год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9717791-03B0-4E88-BF53-9C5B4A0DDAAC}"/>
              </a:ext>
            </a:extLst>
          </p:cNvPr>
          <p:cNvSpPr/>
          <p:nvPr/>
        </p:nvSpPr>
        <p:spPr>
          <a:xfrm>
            <a:off x="4201683" y="8287902"/>
            <a:ext cx="2614249" cy="752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Питание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4</a:t>
            </a:r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 раза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472712" y="9421239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Транспорт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: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ctr"/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Седан </a:t>
            </a:r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/ </a:t>
            </a:r>
            <a:r>
              <a:rPr lang="ru-RU" sz="1600" b="1" dirty="0">
                <a:solidFill>
                  <a:srgbClr val="4F475F"/>
                </a:solidFill>
                <a:latin typeface="Segoe UI Variable Small" pitchFamily="2" charset="0"/>
              </a:rPr>
              <a:t>Микроавтобус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010737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FB477F-BC7A-9FBC-49F4-B8E681EA0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390" y="1782243"/>
            <a:ext cx="4074893" cy="536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33716" y="1059238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День-1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 </a:t>
            </a:r>
            <a:r>
              <a:rPr lang="ru-RU" sz="1600" u="sng" dirty="0">
                <a:solidFill>
                  <a:schemeClr val="bg1"/>
                </a:solidFill>
                <a:latin typeface="Segoe UI Variable Small" pitchFamily="2" charset="0"/>
              </a:rPr>
              <a:t>Нукус – Ишан Кала – </a:t>
            </a:r>
            <a:r>
              <a:rPr lang="ru-RU" sz="1600" u="sng" dirty="0" err="1">
                <a:solidFill>
                  <a:schemeClr val="bg1"/>
                </a:solidFill>
                <a:latin typeface="Segoe UI Variable Small" pitchFamily="2" charset="0"/>
              </a:rPr>
              <a:t>Каратерен</a:t>
            </a:r>
            <a:endParaRPr lang="ru-RU" sz="1600" u="sng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487232" y="1450619"/>
            <a:ext cx="6492240" cy="510260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4F475F"/>
                </a:solidFill>
              </a:rPr>
              <a:t>Начальная точка</a:t>
            </a:r>
            <a:r>
              <a:rPr lang="en-US" b="1" dirty="0">
                <a:solidFill>
                  <a:srgbClr val="4F475F"/>
                </a:solidFill>
              </a:rPr>
              <a:t>:</a:t>
            </a:r>
            <a:endParaRPr lang="ru-RU" dirty="0">
              <a:solidFill>
                <a:srgbClr val="4F475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A30B5-8F06-4691-A016-CCCCB370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9558" y="1589638"/>
            <a:ext cx="128361" cy="20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66814-DACA-4C5F-AF4C-80F5F5AA3612}"/>
              </a:ext>
            </a:extLst>
          </p:cNvPr>
          <p:cNvSpPr txBox="1"/>
          <p:nvPr/>
        </p:nvSpPr>
        <p:spPr>
          <a:xfrm>
            <a:off x="2623739" y="1551860"/>
            <a:ext cx="393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4F475F"/>
                </a:solidFill>
              </a:rPr>
              <a:t>г.Нукус</a:t>
            </a:r>
            <a:r>
              <a:rPr lang="ru-RU" sz="1400" dirty="0">
                <a:solidFill>
                  <a:srgbClr val="4F475F"/>
                </a:solidFill>
              </a:rPr>
              <a:t>(Ж</a:t>
            </a:r>
            <a:r>
              <a:rPr lang="en-US" sz="1400" dirty="0">
                <a:solidFill>
                  <a:srgbClr val="4F475F"/>
                </a:solidFill>
              </a:rPr>
              <a:t>/</a:t>
            </a:r>
            <a:r>
              <a:rPr lang="ru-RU" sz="1400" dirty="0">
                <a:solidFill>
                  <a:srgbClr val="4F475F"/>
                </a:solidFill>
              </a:rPr>
              <a:t>Д Вокзал, Аэропорт, Гостиница и </a:t>
            </a:r>
            <a:r>
              <a:rPr lang="ru-RU" sz="1400" dirty="0" err="1">
                <a:solidFill>
                  <a:srgbClr val="4F475F"/>
                </a:solidFill>
              </a:rPr>
              <a:t>т.д</a:t>
            </a:r>
            <a:r>
              <a:rPr lang="ru-RU" sz="1400" dirty="0">
                <a:solidFill>
                  <a:srgbClr val="4F475F"/>
                </a:solidFill>
              </a:rPr>
              <a:t>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452437" y="1963184"/>
            <a:ext cx="7107237" cy="4747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09:00 — Встреча и начало тура в Нукусе.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Посещение Государственного музея искусств Республики Каракалпакстан имени И. В. Савицкого. Музей славится уникальной коллекцией русского и советского авангарда 1920–1930-х годов, которая помогает переосмыслить историю искусства в международном контексте. Также представлены коллекции народно-прикладного искусства и археологические находки из Древнего Хорезма.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11:00 — Экскурсия в Музей истории и культуры Нукуса.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Музей, основанный в 1929 году, является одним из старейших научно-просветительских учреждений в Приаралье и Центральной Азии. Здесь представлены экспонаты, рассказывающие об истории, культуре и природе региона.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13:00 — Обед в гостевом доме.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Национальные блюда: бешбармак, 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аксаулак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, 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майек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 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бурек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, 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жугери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 гуртик.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14:00 — Отправление в Ишан Кала.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14:30 — Прибытие в историко-архитектурный комплекс "Ишан Кала".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Этот памятник XVIII–XIX веков находится в 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Кегейлинском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 районе, на территории МФЦ "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Джузим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-баг".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15:30 — Отправление в </a:t>
            </a:r>
            <a:r>
              <a:rPr lang="ru-RU" sz="1250" dirty="0" err="1">
                <a:solidFill>
                  <a:srgbClr val="4F475F"/>
                </a:solidFill>
                <a:latin typeface="Segoe UI Variable Small" pitchFamily="2" charset="0"/>
              </a:rPr>
              <a:t>Каратерен</a:t>
            </a: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 юртовый комплекс.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16:30 — Прибытие и свободное время в юртовом комплексе.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Развлечения: катание на лодках прогулки по горам, рыбалка и наслаждение природой.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18:00 — Ужин и ночлег в юртовом комплексе.</a:t>
            </a:r>
          </a:p>
          <a:p>
            <a:endParaRPr lang="ru-RU" sz="1250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CFD99-AB9F-4C3C-9DC3-9682FC482C9A}"/>
              </a:ext>
            </a:extLst>
          </p:cNvPr>
          <p:cNvSpPr txBox="1"/>
          <p:nvPr/>
        </p:nvSpPr>
        <p:spPr>
          <a:xfrm>
            <a:off x="533716" y="6584069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День-2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Segoe UI Variable Small" pitchFamily="2" charset="0"/>
              </a:rPr>
              <a:t> </a:t>
            </a:r>
            <a:r>
              <a:rPr lang="ru-RU" sz="1600" u="sng" dirty="0" err="1">
                <a:solidFill>
                  <a:schemeClr val="bg1"/>
                </a:solidFill>
                <a:latin typeface="Segoe UI Variable Small" pitchFamily="2" charset="0"/>
              </a:rPr>
              <a:t>Каратерен</a:t>
            </a:r>
            <a:r>
              <a:rPr lang="ru-RU" sz="1600" u="sng" dirty="0">
                <a:solidFill>
                  <a:schemeClr val="bg1"/>
                </a:solidFill>
                <a:latin typeface="Segoe UI Variable Small" pitchFamily="2" charset="0"/>
              </a:rPr>
              <a:t> – Чимбай - Нукус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EABB58A-CBDE-5CFB-A0DC-13519A6868F0}"/>
              </a:ext>
            </a:extLst>
          </p:cNvPr>
          <p:cNvSpPr/>
          <p:nvPr/>
        </p:nvSpPr>
        <p:spPr>
          <a:xfrm>
            <a:off x="475040" y="6922623"/>
            <a:ext cx="6909379" cy="397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08:00 — Подъем и завтрак.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09:00 — Отправление в Чимбай.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10:00 — Прибытие в Чимбай.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Город был основан в XVII веке как крепость рыбаков и скотоводов. Во время археологических раскопок 1976–1977 годов были обнаружены артефакты, датируемые VII–VIII веками.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10:30 — Посещение мастерской по изготовлению каракалпакских национальных музыкальных инструментов. Туристы узнают об их истории и смогут понаблюдать за процессом создания.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11:00 — Визит к ремесленницам, которые занимаются производством ковровых полос для юрт.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12:00 — Экскурсия в мастерскую по созданию каракалпакских юрт. Участники тура смогут увидеть процесс постройки и попробовать свои силы.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13:00 — Обед в национальном доме.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14:00 — Отправление в Нукус.</a:t>
            </a:r>
            <a:b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</a:b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15:00 — Прибытие в Нукус и завершение тура.</a:t>
            </a:r>
          </a:p>
          <a:p>
            <a:pPr>
              <a:spcAft>
                <a:spcPts val="800"/>
              </a:spcAft>
            </a:pPr>
            <a:r>
              <a:rPr lang="ru-RU" sz="1250" dirty="0">
                <a:solidFill>
                  <a:srgbClr val="4F475F"/>
                </a:solidFill>
                <a:latin typeface="Segoe UI Variable Small" pitchFamily="2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6FE787-606C-426C-9700-1E148BAD8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79FD9C5-427F-4782-AF6F-AB61E546641E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A9F923E-F08B-45F9-8BDA-8FE8592135C7}"/>
              </a:ext>
            </a:extLst>
          </p:cNvPr>
          <p:cNvSpPr txBox="1"/>
          <p:nvPr/>
        </p:nvSpPr>
        <p:spPr>
          <a:xfrm>
            <a:off x="2933604" y="10041098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DDC962-67D1-DBA8-80A9-5421DE9CE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399"/>
            <a:ext cx="7559674" cy="50338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CBF689-DF05-53CA-65AC-B0C93A28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52" y="972093"/>
            <a:ext cx="4490724" cy="29903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6C8D278-8EF6-28F8-DE56-8D4233BA4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2095"/>
            <a:ext cx="3987076" cy="29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9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562E4A-88FD-73E7-F836-8AA08E0B3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29B1379-CA8D-0CBF-0928-6D6CCBFE7934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84243BB-9D28-0C5B-0671-C25500CD0945}"/>
              </a:ext>
            </a:extLst>
          </p:cNvPr>
          <p:cNvSpPr txBox="1"/>
          <p:nvPr/>
        </p:nvSpPr>
        <p:spPr>
          <a:xfrm>
            <a:off x="2933604" y="10099994"/>
            <a:ext cx="27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65582"/>
                </a:solidFill>
              </a:rPr>
              <a:t>www.besqala.com</a:t>
            </a:r>
            <a:endParaRPr lang="ru-RU" dirty="0">
              <a:solidFill>
                <a:srgbClr val="165582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336C48-8391-4DE3-BCFE-0C62ACCDC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007223"/>
            <a:ext cx="7559673" cy="50338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2D877-BD65-F359-CFBD-3BD5B168D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72094"/>
            <a:ext cx="7559675" cy="503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424</Words>
  <Application>Microsoft Office PowerPoint</Application>
  <PresentationFormat>Произвольный</PresentationFormat>
  <Paragraphs>36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Мырзабек Аймурзаев</cp:lastModifiedBy>
  <cp:revision>36</cp:revision>
  <dcterms:created xsi:type="dcterms:W3CDTF">2023-11-24T09:24:12Z</dcterms:created>
  <dcterms:modified xsi:type="dcterms:W3CDTF">2024-11-20T16:49:50Z</dcterms:modified>
</cp:coreProperties>
</file>