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urzaevmurzabek@gmail.com" initials="a" lastIdx="2" clrIdx="0">
    <p:extLst>
      <p:ext uri="{19B8F6BF-5375-455C-9EA6-DF929625EA0E}">
        <p15:presenceInfo xmlns:p15="http://schemas.microsoft.com/office/powerpoint/2012/main" userId="2f884de33b3973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75F"/>
    <a:srgbClr val="165582"/>
    <a:srgbClr val="928F9E"/>
    <a:srgbClr val="726B7F"/>
    <a:srgbClr val="003F7F"/>
    <a:srgbClr val="838B9B"/>
    <a:srgbClr val="EBEEF2"/>
    <a:srgbClr val="15527D"/>
    <a:srgbClr val="A0B4C2"/>
    <a:srgbClr val="165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2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6C04-844F-47BC-A532-D4245ED655C5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455B4-EEF6-4DD2-99E1-167FEC48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3126905"/>
            <a:ext cx="4005862" cy="654493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Segoe UI Variable Small" pitchFamily="2" charset="0"/>
              </a:rPr>
              <a:t>Полный маршрут и подробная информация о поездке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26196-6CB6-48F8-BB85-74F68A5C8D03}"/>
              </a:ext>
            </a:extLst>
          </p:cNvPr>
          <p:cNvSpPr txBox="1"/>
          <p:nvPr/>
        </p:nvSpPr>
        <p:spPr>
          <a:xfrm>
            <a:off x="548640" y="3924664"/>
            <a:ext cx="5051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Экскурсия по 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Нукусу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и Некрополю </a:t>
            </a:r>
            <a:r>
              <a:rPr lang="ru-RU" sz="4000" b="1" dirty="0" err="1">
                <a:solidFill>
                  <a:schemeClr val="bg1"/>
                </a:solidFill>
              </a:rPr>
              <a:t>Миздахкан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0BF9C1-3AB9-47B4-B4E8-B85E94220016}"/>
              </a:ext>
            </a:extLst>
          </p:cNvPr>
          <p:cNvSpPr/>
          <p:nvPr/>
        </p:nvSpPr>
        <p:spPr>
          <a:xfrm>
            <a:off x="637544" y="8649662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HelveticaLTPro-Bold"/>
              </a:rPr>
              <a:t>ЛУЧШИЙ ВЫБОР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7FB7C6-E5C2-4399-9565-980A2F9F13A1}"/>
              </a:ext>
            </a:extLst>
          </p:cNvPr>
          <p:cNvSpPr/>
          <p:nvPr/>
        </p:nvSpPr>
        <p:spPr>
          <a:xfrm>
            <a:off x="637544" y="8914098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HelveticaLTPro-Bold"/>
              </a:rPr>
              <a:t>ЛУЧШИЕ ЦЕНЫ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1A011A-BDE0-48C5-A8A4-8B2B4E53346D}"/>
              </a:ext>
            </a:extLst>
          </p:cNvPr>
          <p:cNvSpPr/>
          <p:nvPr/>
        </p:nvSpPr>
        <p:spPr>
          <a:xfrm>
            <a:off x="637544" y="9192665"/>
            <a:ext cx="234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HelveticaLTPro-Bold"/>
              </a:rPr>
              <a:t>НАДЕЖНАЯ КОМАНДА</a:t>
            </a:r>
            <a:endParaRPr lang="ru-RU" sz="1100" b="1" dirty="0">
              <a:solidFill>
                <a:schemeClr val="bg1"/>
              </a:solidFill>
              <a:latin typeface="HelveticaLTPro-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6B342D-F87B-475B-85E5-B24BEC4E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348957"/>
            <a:ext cx="2679068" cy="19218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ABFC7E-3A04-4B8F-9ABA-698595CFB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72" y="1121020"/>
            <a:ext cx="2891957" cy="7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2E1FD-235F-4EC1-BC71-E351CDBA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09590"/>
            <a:ext cx="1763486" cy="5970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C2267D-E11A-43DC-9C43-3B25C94B7B75}"/>
              </a:ext>
            </a:extLst>
          </p:cNvPr>
          <p:cNvSpPr/>
          <p:nvPr/>
        </p:nvSpPr>
        <p:spPr>
          <a:xfrm>
            <a:off x="2472712" y="1414800"/>
            <a:ext cx="3350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HelveticaLTPro-Bold"/>
              </a:rPr>
              <a:t>Маршрут поездки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1493535-CAFD-4109-88B1-3478210E563B}"/>
              </a:ext>
            </a:extLst>
          </p:cNvPr>
          <p:cNvSpPr/>
          <p:nvPr/>
        </p:nvSpPr>
        <p:spPr>
          <a:xfrm>
            <a:off x="4321673" y="7588552"/>
            <a:ext cx="2614248" cy="715578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Сезон тура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Круглый год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9717791-03B0-4E88-BF53-9C5B4A0DDAAC}"/>
              </a:ext>
            </a:extLst>
          </p:cNvPr>
          <p:cNvSpPr/>
          <p:nvPr/>
        </p:nvSpPr>
        <p:spPr>
          <a:xfrm>
            <a:off x="4321672" y="8503921"/>
            <a:ext cx="2614249" cy="719780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Питание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По запросу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D360294-A8DC-4EAE-B849-DB35D06A0EFB}"/>
              </a:ext>
            </a:extLst>
          </p:cNvPr>
          <p:cNvSpPr/>
          <p:nvPr/>
        </p:nvSpPr>
        <p:spPr>
          <a:xfrm>
            <a:off x="2472712" y="9481089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Транспорт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Седан - Микроавтобус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5F8ABF7-1A41-4826-8BD8-F10FBF3787FA}"/>
              </a:ext>
            </a:extLst>
          </p:cNvPr>
          <p:cNvCxnSpPr/>
          <p:nvPr/>
        </p:nvCxnSpPr>
        <p:spPr>
          <a:xfrm>
            <a:off x="0" y="112830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EB6507-D8DB-4540-AE96-BA1EBE882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45" y="2045713"/>
            <a:ext cx="4390034" cy="53388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867605-B8C9-45A4-AEA4-C663F3610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4485140"/>
            <a:ext cx="446366" cy="21748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E779E9A-B855-4F06-A4F7-7642398EFD43}"/>
              </a:ext>
            </a:extLst>
          </p:cNvPr>
          <p:cNvSpPr/>
          <p:nvPr/>
        </p:nvSpPr>
        <p:spPr>
          <a:xfrm>
            <a:off x="623755" y="7584349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Продолжительность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1 - день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4DE8597-C5CB-4BEC-863B-ADCBC9D83AA8}"/>
              </a:ext>
            </a:extLst>
          </p:cNvPr>
          <p:cNvSpPr/>
          <p:nvPr/>
        </p:nvSpPr>
        <p:spPr>
          <a:xfrm>
            <a:off x="623754" y="8532719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Общий путь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Более 330 км</a:t>
            </a:r>
          </a:p>
        </p:txBody>
      </p:sp>
    </p:spTree>
    <p:extLst>
      <p:ext uri="{BB962C8B-B14F-4D97-AF65-F5344CB8AC3E}">
        <p14:creationId xmlns:p14="http://schemas.microsoft.com/office/powerpoint/2010/main" val="31511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34783-C749-41C7-8C39-EC1F2F20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B03D2-2551-4A88-A803-D08855A20401}"/>
              </a:ext>
            </a:extLst>
          </p:cNvPr>
          <p:cNvSpPr txBox="1"/>
          <p:nvPr/>
        </p:nvSpPr>
        <p:spPr>
          <a:xfrm>
            <a:off x="574355" y="1226542"/>
            <a:ext cx="6492240" cy="338554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День-1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 Нукус - </a:t>
            </a:r>
            <a:r>
              <a:rPr lang="ru-RU" sz="1600" u="sng" dirty="0">
                <a:solidFill>
                  <a:schemeClr val="bg1"/>
                </a:solidFill>
                <a:latin typeface="Segoe UI Variable Small" pitchFamily="2" charset="0"/>
              </a:rPr>
              <a:t>комплекс </a:t>
            </a:r>
            <a:r>
              <a:rPr lang="ru-RU" sz="1600" u="sng" dirty="0" err="1">
                <a:solidFill>
                  <a:schemeClr val="bg1"/>
                </a:solidFill>
                <a:latin typeface="Segoe UI Variable Small" pitchFamily="2" charset="0"/>
              </a:rPr>
              <a:t>Миздахкан</a:t>
            </a:r>
            <a:r>
              <a:rPr lang="ru-RU" sz="1600" u="sng" dirty="0">
                <a:solidFill>
                  <a:schemeClr val="bg1"/>
                </a:solidFill>
                <a:latin typeface="Segoe UI Variable Small" pitchFamily="2" charset="0"/>
              </a:rPr>
              <a:t> - Нукус</a:t>
            </a:r>
            <a:endParaRPr lang="ru-RU" sz="1600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E7D4469-1F7E-4207-8919-C44A9B7AFB03}"/>
              </a:ext>
            </a:extLst>
          </p:cNvPr>
          <p:cNvSpPr/>
          <p:nvPr/>
        </p:nvSpPr>
        <p:spPr>
          <a:xfrm>
            <a:off x="533716" y="1780459"/>
            <a:ext cx="6492240" cy="836022"/>
          </a:xfrm>
          <a:prstGeom prst="roundRect">
            <a:avLst/>
          </a:prstGeom>
          <a:solidFill>
            <a:srgbClr val="EBE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4F475F"/>
                </a:solidFill>
              </a:rPr>
              <a:t>Начальная точка</a:t>
            </a:r>
            <a:r>
              <a:rPr lang="en-US" b="1" dirty="0">
                <a:solidFill>
                  <a:srgbClr val="4F475F"/>
                </a:solidFill>
              </a:rPr>
              <a:t>:</a:t>
            </a:r>
            <a:endParaRPr lang="ru-RU" dirty="0">
              <a:solidFill>
                <a:srgbClr val="4F475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3A30B5-8F06-4691-A016-CCCCB370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378" y="2094612"/>
            <a:ext cx="128361" cy="207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D66814-DACA-4C5F-AF4C-80F5F5AA3612}"/>
              </a:ext>
            </a:extLst>
          </p:cNvPr>
          <p:cNvSpPr txBox="1"/>
          <p:nvPr/>
        </p:nvSpPr>
        <p:spPr>
          <a:xfrm>
            <a:off x="2623739" y="2093341"/>
            <a:ext cx="393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4F475F"/>
                </a:solidFill>
              </a:rPr>
              <a:t>г.Нукус</a:t>
            </a:r>
            <a:r>
              <a:rPr lang="ru-RU" sz="1400" dirty="0">
                <a:solidFill>
                  <a:srgbClr val="4F475F"/>
                </a:solidFill>
              </a:rPr>
              <a:t>(Ж</a:t>
            </a:r>
            <a:r>
              <a:rPr lang="en-US" sz="1400" dirty="0">
                <a:solidFill>
                  <a:srgbClr val="4F475F"/>
                </a:solidFill>
              </a:rPr>
              <a:t>/</a:t>
            </a:r>
            <a:r>
              <a:rPr lang="ru-RU" sz="1400" dirty="0">
                <a:solidFill>
                  <a:srgbClr val="4F475F"/>
                </a:solidFill>
              </a:rPr>
              <a:t>Д Вокзал, </a:t>
            </a:r>
            <a:r>
              <a:rPr lang="ru-RU" sz="1400" dirty="0" err="1">
                <a:solidFill>
                  <a:srgbClr val="4F475F"/>
                </a:solidFill>
              </a:rPr>
              <a:t>Аэрапорт</a:t>
            </a:r>
            <a:r>
              <a:rPr lang="ru-RU" sz="1400" dirty="0">
                <a:solidFill>
                  <a:srgbClr val="4F475F"/>
                </a:solidFill>
              </a:rPr>
              <a:t>, Гостиница и </a:t>
            </a:r>
            <a:r>
              <a:rPr lang="ru-RU" sz="1400" dirty="0" err="1">
                <a:solidFill>
                  <a:srgbClr val="4F475F"/>
                </a:solidFill>
              </a:rPr>
              <a:t>т.д</a:t>
            </a:r>
            <a:r>
              <a:rPr lang="ru-RU" sz="1400" dirty="0">
                <a:solidFill>
                  <a:srgbClr val="4F475F"/>
                </a:solidFill>
              </a:rPr>
              <a:t>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DDBFC6-F7F5-4E6F-AD4B-3FE32E3A94DB}"/>
              </a:ext>
            </a:extLst>
          </p:cNvPr>
          <p:cNvSpPr/>
          <p:nvPr/>
        </p:nvSpPr>
        <p:spPr>
          <a:xfrm>
            <a:off x="533715" y="2929363"/>
            <a:ext cx="657351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9:00 - 11:30 Начнем день с визита в Каракалпакский Государственный музей искусств имени </a:t>
            </a:r>
            <a:r>
              <a:rPr lang="ru-RU" sz="1600" dirty="0" err="1"/>
              <a:t>И.В.Савицкого</a:t>
            </a:r>
            <a:r>
              <a:rPr lang="ru-RU" sz="1600" dirty="0"/>
              <a:t>, который является феноменов Лувром в пустыни и местом паломничество искусствоведов. Музей насчитывает около 100.000 экспонатов в коллекции которого имеется искусство древнего Хорезма, народного прикладного искусство Каракалпаков, а также Авангард забытый под пластом нескольких десятилетий. Здесь вы обнаружите не только творчество великих мастеров, но и принципиально новые взгляды на историю русского и советского искусства в глобальном контексте.</a:t>
            </a:r>
          </a:p>
          <a:p>
            <a:pPr algn="just"/>
            <a:r>
              <a:rPr lang="ru-RU" sz="1600" dirty="0"/>
              <a:t>11:30–13:00 Продолжаем наше путешествие в Государственный музей истории и культуры Республики Каракалпакстана. Здесь мы окунемся в атмосферу истории, исследуя богатство археологических, этнографических и исторических артефактов, которые расскажут нам удивительные истории этого региона.</a:t>
            </a:r>
          </a:p>
          <a:p>
            <a:pPr algn="just"/>
            <a:r>
              <a:rPr lang="ru-RU" sz="1600" dirty="0"/>
              <a:t>13:00–14:00 Во время вкусного обеда, обсуждая впечатления и подготавливаясь к новому этапу.</a:t>
            </a:r>
          </a:p>
          <a:p>
            <a:pPr algn="just"/>
            <a:r>
              <a:rPr lang="ru-RU" sz="1600" dirty="0"/>
              <a:t>14:30–16:30 Посещение археологического комплекса </a:t>
            </a:r>
            <a:r>
              <a:rPr lang="ru-RU" sz="1600" dirty="0" err="1"/>
              <a:t>Миздахкан</a:t>
            </a:r>
            <a:r>
              <a:rPr lang="ru-RU" sz="1600" dirty="0"/>
              <a:t>, который является Некрополем - это настоящее сокровище истории, представляющее собой уникальное сочетание античных и средневековых периодов. Гордость комплекса это уникальный подземельный дворец (XII-XIV) мавзолей </a:t>
            </a:r>
            <a:r>
              <a:rPr lang="ru-RU" sz="1600" dirty="0" err="1"/>
              <a:t>Мазлумхан-сулу</a:t>
            </a:r>
            <a:r>
              <a:rPr lang="ru-RU" sz="1600" dirty="0"/>
              <a:t>, Халифа-</a:t>
            </a:r>
            <a:r>
              <a:rPr lang="ru-RU" sz="1600" dirty="0" err="1"/>
              <a:t>Ережеп</a:t>
            </a:r>
            <a:r>
              <a:rPr lang="ru-RU" sz="1600" dirty="0"/>
              <a:t> (</a:t>
            </a:r>
            <a:r>
              <a:rPr lang="en-US" sz="1600" dirty="0"/>
              <a:t>I</a:t>
            </a:r>
            <a:r>
              <a:rPr lang="ru-RU" sz="1600" dirty="0"/>
              <a:t>X-XI) и мазар Шамун-наби (XII</a:t>
            </a:r>
            <a:r>
              <a:rPr lang="en-US" sz="1600" dirty="0"/>
              <a:t> </a:t>
            </a:r>
            <a:r>
              <a:rPr lang="ru-RU" sz="1600" dirty="0"/>
              <a:t>в.), бугор Жомарт </a:t>
            </a:r>
            <a:r>
              <a:rPr lang="ru-RU" sz="1600" dirty="0" err="1"/>
              <a:t>Кассап</a:t>
            </a:r>
            <a:r>
              <a:rPr lang="ru-RU" sz="1600" dirty="0"/>
              <a:t> (</a:t>
            </a:r>
            <a:r>
              <a:rPr lang="en-US" sz="1600" dirty="0"/>
              <a:t>VII-XII)</a:t>
            </a:r>
            <a:r>
              <a:rPr lang="ru-RU" sz="1600" dirty="0"/>
              <a:t>, а также Гаур кала (VII-III вв. до н.э.) являются молчаливыми свидетелями многовековой историй.</a:t>
            </a:r>
          </a:p>
          <a:p>
            <a:pPr algn="just"/>
            <a:r>
              <a:rPr lang="ru-RU" sz="1600" dirty="0"/>
              <a:t>16:30 – 17:00 Возвращение в Нукус с захватывающими впечатлениями и огромным багажом информации.</a:t>
            </a:r>
          </a:p>
          <a:p>
            <a:pPr algn="just"/>
            <a:r>
              <a:rPr lang="ru-RU" sz="1600" dirty="0"/>
              <a:t>Завершение программы.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EBBD28-2420-4C66-AB22-2B1D50E98013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6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DDBBC6-BEE9-4E83-90EA-E8AE664E6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5906"/>
            <a:ext cx="4876769" cy="28246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738471-B7AC-464E-8201-7DEFFE62D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64FF7C8-AC83-4D17-95B3-543D23EE75C3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F52D0E-24F5-4690-9C50-2F6FE530C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02" y="5358331"/>
            <a:ext cx="4790809" cy="28246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722C01-F123-4AAD-B363-D05A5645E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512"/>
            <a:ext cx="7559675" cy="42208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4C1480-01F8-47B7-A632-45DF07336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08" y="7965144"/>
            <a:ext cx="3779838" cy="27756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3AE41C-32E7-4EC1-A9A6-03585A781C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486"/>
            <a:ext cx="3778108" cy="283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5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6A7699-6786-4C18-9D11-B7B804EB5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BF99AF3-12E1-4624-AAD2-80ACAE8C1353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691756-00CE-4087-B633-4A958B979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2" y="1119579"/>
            <a:ext cx="2477873" cy="37059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ADF902-E6BF-43CA-ADE6-71581F6B2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0950" y="4825518"/>
            <a:ext cx="2477872" cy="29855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FA9E9C-ADDA-4397-9129-60B158E93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9579"/>
            <a:ext cx="5081803" cy="28574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826BC2-7F8D-4AD6-BEC4-D9E382CAC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3" y="3977064"/>
            <a:ext cx="5111964" cy="38339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D1AF16-B973-4A18-8103-C031BE6B0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3" y="7811033"/>
            <a:ext cx="7589838" cy="25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10C900-11A9-46CA-B97A-78F423D9A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35" y="3720232"/>
            <a:ext cx="3901440" cy="26289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5ED09-167C-40EA-8E05-A4E268F59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796624A-B1AD-488B-93D0-8F95B23949C3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0BAD29-1F55-4207-BACF-59CC0F5F3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546"/>
            <a:ext cx="7559675" cy="2583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B74B48-93CC-45DD-A2F9-94AC6CE5C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232"/>
            <a:ext cx="4000500" cy="26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3CB9E0-E930-4AD1-8AA9-DB456A3DF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8" y="6336909"/>
            <a:ext cx="3251198" cy="20354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212000-B89D-4E71-A64D-AE668E3E12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398"/>
            <a:ext cx="4308477" cy="28723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9E136A-6C25-4A67-8A35-D9EBF347A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8" y="8372350"/>
            <a:ext cx="3266737" cy="17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98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297</Words>
  <Application>Microsoft Office PowerPoint</Application>
  <PresentationFormat>Произвольный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HelveticaLTPro-Bold</vt:lpstr>
      <vt:lpstr>Segoe UI Variable Small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aymurzaevmurzabek@gmail.com</dc:creator>
  <cp:lastModifiedBy>Мырзабек Аймурзаев</cp:lastModifiedBy>
  <cp:revision>21</cp:revision>
  <dcterms:created xsi:type="dcterms:W3CDTF">2023-11-24T09:24:12Z</dcterms:created>
  <dcterms:modified xsi:type="dcterms:W3CDTF">2024-01-27T09:50:25Z</dcterms:modified>
</cp:coreProperties>
</file>